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F946A-1163-40D6-941C-F4587DD7B2AD}" v="62" dt="2024-11-28T09:30:13.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en Mathew" userId="d69ebf2c686fd26b" providerId="Windows Live" clId="Web-{D4AF946A-1163-40D6-941C-F4587DD7B2AD}"/>
    <pc:docChg chg="modSld">
      <pc:chgData name="Aaren Mathew" userId="d69ebf2c686fd26b" providerId="Windows Live" clId="Web-{D4AF946A-1163-40D6-941C-F4587DD7B2AD}" dt="2024-11-28T09:30:13.644" v="31" actId="20577"/>
      <pc:docMkLst>
        <pc:docMk/>
      </pc:docMkLst>
      <pc:sldChg chg="modSp">
        <pc:chgData name="Aaren Mathew" userId="d69ebf2c686fd26b" providerId="Windows Live" clId="Web-{D4AF946A-1163-40D6-941C-F4587DD7B2AD}" dt="2024-11-28T09:30:13.644" v="31" actId="20577"/>
        <pc:sldMkLst>
          <pc:docMk/>
          <pc:sldMk cId="4210014015" sldId="256"/>
        </pc:sldMkLst>
        <pc:spChg chg="mod">
          <ac:chgData name="Aaren Mathew" userId="d69ebf2c686fd26b" providerId="Windows Live" clId="Web-{D4AF946A-1163-40D6-941C-F4587DD7B2AD}" dt="2024-11-28T09:30:13.644" v="31" actId="20577"/>
          <ac:spMkLst>
            <pc:docMk/>
            <pc:sldMk cId="4210014015" sldId="256"/>
            <ac:spMk id="9" creationId="{752C7E0C-6C35-9841-AB81-981DE286F6B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11/28/2024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11/28/2024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1107996"/>
          </a:xfrm>
          <a:prstGeom prst="rect">
            <a:avLst/>
          </a:prstGeom>
          <a:noFill/>
        </p:spPr>
        <p:txBody>
          <a:bodyPr wrap="square" lIns="91440" tIns="45720" rIns="91440" bIns="45720" rtlCol="0" anchor="t">
            <a:spAutoFit/>
          </a:bodyPr>
          <a:lstStyle/>
          <a:p>
            <a:pPr algn="r"/>
            <a:r>
              <a:rPr lang="en-US" sz="2400" b="1" dirty="0">
                <a:solidFill>
                  <a:schemeClr val="bg1"/>
                </a:solidFill>
                <a:latin typeface="Tw Cen MT"/>
              </a:rPr>
              <a:t>Aaren Ajai Mathew</a:t>
            </a:r>
            <a:endParaRPr lang="en-US" sz="2400" b="1" dirty="0">
              <a:solidFill>
                <a:schemeClr val="bg1"/>
              </a:solidFill>
              <a:latin typeface="Tw Cen MT" panose="020B0602020104020603" pitchFamily="34" charset="77"/>
            </a:endParaRPr>
          </a:p>
          <a:p>
            <a:pPr algn="r"/>
            <a:r>
              <a:rPr lang="en-US" b="1" dirty="0">
                <a:solidFill>
                  <a:schemeClr val="bg1"/>
                </a:solidFill>
                <a:latin typeface="Tw Cen MT"/>
              </a:rPr>
              <a:t>November 28,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2116</Words>
  <Application>Microsoft Office PowerPoint</Application>
  <PresentationFormat>Widescreen</PresentationFormat>
  <Paragraphs>340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205</cp:revision>
  <dcterms:created xsi:type="dcterms:W3CDTF">2022-01-04T01:00:05Z</dcterms:created>
  <dcterms:modified xsi:type="dcterms:W3CDTF">2024-11-28T09:30:16Z</dcterms:modified>
</cp:coreProperties>
</file>